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9067-120E-4462-AC54-EEFE8C9CD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CF02B-A09C-42E0-B17D-13151D874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ECAF-D633-490F-8D7C-2D4141F2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2220F-D618-4367-9969-B20514BC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ECD2C-0EDE-46F2-A1FF-2E1CA79D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7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58C9E-0EF9-451F-A05D-1C82142B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5D77A-87E6-4707-965F-BAB8CF68B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C7E04-0DC2-414E-A2E7-25994CF9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6BD04-1F91-433A-923B-8B9CE9F4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56A43-6253-4126-ACFA-1BED5C26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73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D1D7FE-F3C4-4639-AD5C-EC462FF36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10BB4-396D-4918-BBC1-18E57502C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2108-9881-47E9-92CA-A312CA5F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7771C-5C65-46B8-8984-490204F9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72C1-AB2D-46CA-8391-BD2DF26D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12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D7DD-26B9-42ED-96AF-8002E0E1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71A0-0574-4B8B-BF98-093C983B3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9B43-89BB-46EB-B338-C57F089C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9090E-BAFB-4ED6-AEB3-C95974738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76943-67A3-4C76-A7C2-E034F99E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8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3296-54E7-44C9-A78B-01C1297D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7B2CC-E016-4ABE-B9E6-43D0A3DC5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6C726-4397-48E9-9434-67BCD646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EFB0-4DA6-43C2-BBED-E3E8913B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0E6C-7D98-4628-93D5-18084EA8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41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90C1-97F5-4383-A291-F9BCD523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1CCB9-7CD7-4768-AD96-43804C74F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58DA8-C29F-48E1-9D49-FAED1C807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01F9A-887F-4F23-B4C9-E6C0DC86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D62B4-BC4A-4722-B559-2280D3C2C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34947-EA3D-4113-BDEE-4E4F354E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78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1A48-78C6-4658-AA71-A7561043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F5550-CAD3-4146-BCD5-1F8E8AD7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40518-5738-4EFC-A260-8BC8CECAC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CB041-0E19-4E97-9F09-B168A52C6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2AAF7-E8BE-4E56-A040-D2E3B83CF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BC2B8-1FC4-4594-8D6C-35215872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DA46C-D426-409C-8AD0-FD3FD3D5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78320-CF8F-4103-B634-8E5ED3DA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05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CC6-FF8F-4BE7-A119-8B2234CD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07D2F-21CD-4404-B0DB-E4974C83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0A632-06CC-4C98-B4C9-EE2D6F60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22F3D-F008-42B2-84AB-ABE24571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48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455AF-BA80-4C35-BA97-26039982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625F9-9644-42C6-A33D-48B81189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78769-70F1-47E9-9ED3-B1F92884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94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08A1-8F0C-4AAB-B1B9-0527CBFC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70B87-4A96-4324-AE55-9E183009F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297A8-5578-4DDD-80BB-B0B10F8E0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37BB9-8A95-416A-B2E7-6AFFD938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38798-1979-47B0-98AE-8FBA491B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9449C-C61B-4585-8846-B7D5464D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32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30C4-D54E-4223-A00B-AD23CEBA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714925-1257-4EE5-9E54-918C0E524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D1554-872D-48C7-B97F-2266C2BC3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1DD73-1519-43A6-B890-4E12265E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A4743-50C9-460C-9622-3B852F33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36E8A-3491-4F64-AE23-F0F0638B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52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8D59F-E2B7-4FD9-B823-003546C2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D1DA2-50BB-4E6F-836F-E946A4DE8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22BD5-777F-43D0-95F5-D2F4BF954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24F67-F953-4018-B4BA-3D37A9DBB607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EC400-A089-492D-B343-0AB90C574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EC743-4BB4-4464-B5EE-B72706CC9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36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6C27FE-9002-488B-A300-CBE469DD0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1" t="4531" r="10000" b="10680"/>
          <a:stretch/>
        </p:blipFill>
        <p:spPr>
          <a:xfrm>
            <a:off x="284085" y="521563"/>
            <a:ext cx="10688716" cy="5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53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467347-205A-462E-99D1-840273731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" r="5850" b="8609"/>
          <a:stretch/>
        </p:blipFill>
        <p:spPr>
          <a:xfrm>
            <a:off x="676182" y="408373"/>
            <a:ext cx="10839635" cy="62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3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D2FBA-DCAC-4E1A-9B18-B191E72BD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8" r="4320" b="11974"/>
          <a:stretch/>
        </p:blipFill>
        <p:spPr>
          <a:xfrm>
            <a:off x="511946" y="479394"/>
            <a:ext cx="11168108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7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98420-457F-428B-9DE7-154F6EA9E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" r="3958" b="6796"/>
          <a:stretch/>
        </p:blipFill>
        <p:spPr>
          <a:xfrm>
            <a:off x="480873" y="233039"/>
            <a:ext cx="11230253" cy="63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0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33C9E-9DF4-4C59-9900-6432ECB6F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" r="5194" b="8220"/>
          <a:stretch/>
        </p:blipFill>
        <p:spPr>
          <a:xfrm>
            <a:off x="470517" y="281866"/>
            <a:ext cx="11123720" cy="62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26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030AFA-E21E-44FE-B5B5-CA807A83A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r="5121" b="8609"/>
          <a:stretch/>
        </p:blipFill>
        <p:spPr>
          <a:xfrm>
            <a:off x="569650" y="295182"/>
            <a:ext cx="11052700" cy="62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98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07B01A-3770-4DF8-9CD4-4CE730028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r="4975" b="9644"/>
          <a:stretch/>
        </p:blipFill>
        <p:spPr>
          <a:xfrm>
            <a:off x="529701" y="330693"/>
            <a:ext cx="11132598" cy="619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7A09C-DF8E-473E-B5D3-E4AB566D0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0" r="6432" b="7961"/>
          <a:stretch/>
        </p:blipFill>
        <p:spPr>
          <a:xfrm>
            <a:off x="559292" y="435006"/>
            <a:ext cx="10901779" cy="63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4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CB04AC-4D8B-4AA0-BD3D-F71013F84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3" r="4247" b="9126"/>
          <a:stretch/>
        </p:blipFill>
        <p:spPr>
          <a:xfrm>
            <a:off x="547456" y="312938"/>
            <a:ext cx="11097087" cy="62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0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0594E-12F0-40FC-8B92-C0A163934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" r="4757" b="9903"/>
          <a:stretch/>
        </p:blipFill>
        <p:spPr>
          <a:xfrm>
            <a:off x="807866" y="461639"/>
            <a:ext cx="10839635" cy="61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64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4C591B-ED5B-4D52-8396-0D776810C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" t="5826" r="10146" b="10938"/>
          <a:stretch/>
        </p:blipFill>
        <p:spPr>
          <a:xfrm>
            <a:off x="831541" y="574829"/>
            <a:ext cx="10528917" cy="57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3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35DCE-C660-4A3B-99F9-9C77628C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6" t="5048" r="10000" b="18705"/>
          <a:stretch/>
        </p:blipFill>
        <p:spPr>
          <a:xfrm>
            <a:off x="840419" y="967666"/>
            <a:ext cx="10511161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55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C02A7-233E-41A7-B2B4-67854233C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" t="7768" r="6214" b="11585"/>
          <a:stretch/>
        </p:blipFill>
        <p:spPr>
          <a:xfrm>
            <a:off x="381739" y="754601"/>
            <a:ext cx="11141477" cy="55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EB4918-D96A-40D6-8152-8EB78FF0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r="4174" b="8737"/>
          <a:stretch/>
        </p:blipFill>
        <p:spPr>
          <a:xfrm>
            <a:off x="511945" y="204186"/>
            <a:ext cx="11168110" cy="62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0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ADBCFB-3E72-462E-80A8-4571D4374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" t="7378" r="5268" b="12751"/>
          <a:stretch/>
        </p:blipFill>
        <p:spPr>
          <a:xfrm>
            <a:off x="727969" y="772357"/>
            <a:ext cx="11061577" cy="54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1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335B7-03E5-400C-A29A-30C4B2B29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" t="7767" r="8762" b="12233"/>
          <a:stretch/>
        </p:blipFill>
        <p:spPr>
          <a:xfrm>
            <a:off x="399495" y="532659"/>
            <a:ext cx="10901779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9E8D30-9485-4B95-A200-3E222D085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t="4141" r="9782" b="11974"/>
          <a:stretch/>
        </p:blipFill>
        <p:spPr>
          <a:xfrm>
            <a:off x="497148" y="372862"/>
            <a:ext cx="10715349" cy="57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4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B93BE-68E3-4F13-9881-B4E080A9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3" r="7816" b="7669"/>
          <a:stretch/>
        </p:blipFill>
        <p:spPr>
          <a:xfrm>
            <a:off x="843379" y="526002"/>
            <a:ext cx="10724225" cy="63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8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 mittal</dc:creator>
  <cp:lastModifiedBy>sonal mittal</cp:lastModifiedBy>
  <cp:revision>1</cp:revision>
  <dcterms:created xsi:type="dcterms:W3CDTF">2022-05-01T11:49:42Z</dcterms:created>
  <dcterms:modified xsi:type="dcterms:W3CDTF">2022-05-01T12:08:37Z</dcterms:modified>
</cp:coreProperties>
</file>